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Montserrat" panose="020B0604020202020204" charset="0"/>
      <p:regular r:id="rId7"/>
      <p:bold r:id="rId8"/>
      <p:italic r:id="rId9"/>
      <p:bold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 3 progress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D011BD29-7BD3-4EC7-8BB3-A400D3881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4775"/>
            <a:ext cx="9144000" cy="49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have done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/>
              <a:t>Robert: Refactored Menu events to work with with the new api, changed Navigation view menu to dynamic based on the News categories based on the API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/>
              <a:t>Chirs: refactored article and source methods to use version 2 of newsapi and take optional arguments and added everything query, run query with a search word and get all articles with said topic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/>
              <a:t>Jacob: Set up user registration for firebase and made registration and sign in buttons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needs to be done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Need to run query to get categories instead of hard coding.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Make a search bar to search for topics.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Add user account Page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Finish history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On-screen Show (16:9)</PresentationFormat>
  <Paragraphs>13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Montserrat</vt:lpstr>
      <vt:lpstr>Lato</vt:lpstr>
      <vt:lpstr>Arial</vt:lpstr>
      <vt:lpstr>Focus</vt:lpstr>
      <vt:lpstr>Week 3 progress</vt:lpstr>
      <vt:lpstr>Demo</vt:lpstr>
      <vt:lpstr>What we have done</vt:lpstr>
      <vt:lpstr>What needs to be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progress</dc:title>
  <dc:creator>Robert</dc:creator>
  <cp:lastModifiedBy>Robert</cp:lastModifiedBy>
  <cp:revision>1</cp:revision>
  <dcterms:modified xsi:type="dcterms:W3CDTF">2017-11-23T05:29:58Z</dcterms:modified>
</cp:coreProperties>
</file>